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616F3-8653-9984-1BE4-06FC0968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CBBA0B-13FA-8BA7-FF19-61F4ECAE9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F82A11-F4BC-43DF-949E-D47FE275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C9AB36-FE35-C3BB-23F4-010AB2B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83FFAB-EE87-3893-2616-57541E9D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1F460-269A-305B-2ED5-81182714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C1C146-8A0A-4020-EABE-2F4CB6DE6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AEEA4-0199-54A8-0646-DDF1CB72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E612D-788C-317E-F3E4-741DFE4B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3C812-CC16-33FD-FE52-C300F954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1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B1C09B0-8D68-EDD4-9898-3F1BFEF1D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9A1E81-79FF-4801-68AB-D683EE4DF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72873B-9825-7F36-6DE9-06D2076E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AC222E-B288-2B6D-FCC9-01EB5E23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C4864B-4E0D-375D-9C77-BB96F044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65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8E6273-FF36-D830-3890-E40A063D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C97297-6CFC-8A0C-71F4-BF089E2AD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A55BF0-B065-AFEA-9501-6CA62540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EB858B-E11B-5FA8-927B-556AF3D6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C69EF7-07C8-7ED6-4F91-7545440A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94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88FC7-987A-A3D2-14F1-6229C629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F4C28D-409A-6205-1501-1E0643A22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B54212-B21B-41B9-28E3-78B7FB8F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9BA0F-176D-E306-1531-16FB69E8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1B6816-A376-C263-DE5D-470ED30D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18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10E125-D5E3-F8F5-FD5D-1590D1B4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23612E-69EC-46AA-CC93-D94659331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9DC305-FEE4-2CEB-EC14-984A3DF65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ACBCD1-8C22-AC61-F20A-7BFB8CFF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6EC7FD-4857-22CE-BECA-6ECB26E4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44A388-2845-04A2-3F51-FF31DB29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49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27D1E-0671-5D23-A73E-0AE7456D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AD89C-BA73-AEF9-8926-3FBCF3C23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AF997F-A208-986C-922B-A88CEDAFA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3FDB3B-126D-0AF3-270A-A7D708D6C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81AAA2-C437-4778-A93B-EFD37E05F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25DC793-0EA8-0B6C-F15C-78ED1D80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BC4B15-7E4D-AC13-DB55-DF3448E7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35F4A5-9EC4-C8C1-E900-FC57F83A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83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A9C57-C31D-75AA-6A9E-B5A71093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FFF1DC-C5DB-6447-E8EE-383241B5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099B51-A036-B9B4-7836-F6CBF67F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E534B2-13DF-0815-835F-7E56BCDB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20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FB174D-61B0-596D-29C5-DA5ABFB6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DBB0C2-3B48-19F5-CB25-31128AD5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6B3289-8481-F0CA-DD0C-8EA490CA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73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71168-3778-4A04-3EEA-7D244C89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D46109-90D5-BE5A-0085-952EF651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CA1BB5-197D-BC63-1356-ED5DF170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5B08CA-4B8D-001D-1D39-84CAD55C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832A34-F956-3FF2-E4D5-0DC0343E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3F7A1D-D2EF-214B-FE59-70FA14AA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88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D4CF4-7594-DF58-07DC-F5AD882F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8D59B4-E9F3-6492-8A08-AA55A1142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5B01A3-EA95-A9BB-A34E-18C45AAA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768DC7-994A-D576-95CD-7AF2068A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5C994E-81EF-0B44-0823-55073B1E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3BE8D2-DB9D-A094-818B-A647BB89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12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1DF8EA-1C15-7886-FAD6-D445A869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7C0A02-F83A-B5EE-8D4A-98796BD0E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488273-EA3A-489C-A983-7A2204455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DD379-8BD0-42D2-85BF-4B3E445544B6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5672FA-0829-D5F6-D824-91CEEDFCF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717F8F-C66E-061F-48B6-E14BCD8E8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871C6D-B397-43D8-ADD2-0FB0A3DC16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EBA06-7D54-5C09-E6BA-0BDA0BDED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D70394-815E-D334-55A7-784A85FE7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3E2B4C-8431-6BAA-F30E-443CA291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" y="0"/>
            <a:ext cx="11262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3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04D8B-D663-954E-02F1-BA8A71E8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3C959B-15BA-C7E3-25A9-F92C9BB6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E556F3-B611-E1B8-20B3-EA627CD7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74" y="0"/>
            <a:ext cx="11364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27B4F-CCF4-59D4-491F-B5539B35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80587-FBD7-1589-52F1-FF9DDA989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77278E-BC23-6EB4-B625-4AAC9B60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2" y="0"/>
            <a:ext cx="1141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222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Grand écran</PresentationFormat>
  <Paragraphs>0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TRIFI Gaël</dc:creator>
  <cp:lastModifiedBy>TRIFI Gaël</cp:lastModifiedBy>
  <cp:revision>1</cp:revision>
  <dcterms:created xsi:type="dcterms:W3CDTF">2024-11-16T16:06:06Z</dcterms:created>
  <dcterms:modified xsi:type="dcterms:W3CDTF">2024-11-16T16:08:21Z</dcterms:modified>
</cp:coreProperties>
</file>